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7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7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5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5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8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9AD3-D0A1-4E78-B69D-892B7BDD9E1E}" type="datetimeFigureOut">
              <a:rPr lang="en-US" smtClean="0"/>
              <a:t>15/11/2020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83546-56E2-4C24-9676-DF828305B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5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7916" y="2967335"/>
            <a:ext cx="567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HDH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Toán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6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538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6149" y="-914400"/>
            <a:ext cx="120047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 descr="content (3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12625" r="47945" b="1274"/>
          <a:stretch>
            <a:fillRect/>
          </a:stretch>
        </p:blipFill>
        <p:spPr bwMode="auto">
          <a:xfrm>
            <a:off x="0" y="0"/>
            <a:ext cx="59197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 descr="content (3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5" t="10010" r="966" b="1274"/>
          <a:stretch>
            <a:fillRect/>
          </a:stretch>
        </p:blipFill>
        <p:spPr bwMode="auto">
          <a:xfrm>
            <a:off x="5919787" y="0"/>
            <a:ext cx="6272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86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1" descr="content (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17625" r="48788" b="40157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urved Connector 8"/>
          <p:cNvCxnSpPr/>
          <p:nvPr/>
        </p:nvCxnSpPr>
        <p:spPr>
          <a:xfrm>
            <a:off x="4850296" y="2782957"/>
            <a:ext cx="3538330" cy="79513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4850296" y="4269850"/>
            <a:ext cx="3538330" cy="1685677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 flipH="1" flipV="1">
            <a:off x="4476584" y="1860606"/>
            <a:ext cx="4365266" cy="3617843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1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ontent (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58773" r="52015" b="1804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443" y="135936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9150" y="2376244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442" y="339312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51620" y="135935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51620" y="237624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5327" y="339312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70713" y="457183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0669" y="553149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4074" y="457182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9663" y="558100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194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" descr="content (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7" t="80597" r="45428" b="6331"/>
          <a:stretch/>
        </p:blipFill>
        <p:spPr bwMode="auto">
          <a:xfrm>
            <a:off x="1" y="0"/>
            <a:ext cx="12192000" cy="327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56718" y="1288423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54918" y="1495795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68358" y="1293703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813146" y="128842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9</a:t>
            </a:r>
          </a:p>
        </p:txBody>
      </p:sp>
      <p:pic>
        <p:nvPicPr>
          <p:cNvPr id="20" name="Picture 3" descr="content (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5" t="10010" r="966" b="70783"/>
          <a:stretch/>
        </p:blipFill>
        <p:spPr bwMode="auto">
          <a:xfrm>
            <a:off x="0" y="3194101"/>
            <a:ext cx="12192000" cy="358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037926" y="537678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37925" y="6021328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7 + 2 = 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41748" y="5313442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7 + 1 = 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41747" y="5969507"/>
            <a:ext cx="2454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10 + 0 =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84596" y="5360689"/>
            <a:ext cx="814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+ 1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56033" y="536068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=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5677" y="531543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0111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1" grpId="0"/>
      <p:bldP spid="22" grpId="0"/>
      <p:bldP spid="23" grpId="0"/>
      <p:bldP spid="24" grpId="0"/>
      <p:bldP spid="16" grpId="0"/>
      <p:bldP spid="1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ntent (33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4" t="28632" r="1504" b="28504"/>
          <a:stretch/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1280618" y="2786956"/>
            <a:ext cx="778598" cy="73484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9</a:t>
            </a:r>
          </a:p>
        </p:txBody>
      </p:sp>
      <p:sp>
        <p:nvSpPr>
          <p:cNvPr id="6" name="Oval 5"/>
          <p:cNvSpPr/>
          <p:nvPr/>
        </p:nvSpPr>
        <p:spPr>
          <a:xfrm>
            <a:off x="11103698" y="3698003"/>
            <a:ext cx="1004934" cy="606582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10</a:t>
            </a:r>
          </a:p>
        </p:txBody>
      </p:sp>
      <p:sp>
        <p:nvSpPr>
          <p:cNvPr id="8" name="Heart 7"/>
          <p:cNvSpPr/>
          <p:nvPr/>
        </p:nvSpPr>
        <p:spPr>
          <a:xfrm>
            <a:off x="3241141" y="2553077"/>
            <a:ext cx="1756372" cy="125843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2 + 7</a:t>
            </a:r>
          </a:p>
        </p:txBody>
      </p:sp>
      <p:sp>
        <p:nvSpPr>
          <p:cNvPr id="10" name="Heart 9"/>
          <p:cNvSpPr/>
          <p:nvPr/>
        </p:nvSpPr>
        <p:spPr>
          <a:xfrm rot="20818398">
            <a:off x="5278049" y="4311775"/>
            <a:ext cx="1923773" cy="126286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8 + 1</a:t>
            </a:r>
          </a:p>
        </p:txBody>
      </p:sp>
      <p:sp>
        <p:nvSpPr>
          <p:cNvPr id="11" name="Heart 10"/>
          <p:cNvSpPr/>
          <p:nvPr/>
        </p:nvSpPr>
        <p:spPr>
          <a:xfrm rot="21169135">
            <a:off x="5236269" y="1023606"/>
            <a:ext cx="1852245" cy="132889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6 + 3</a:t>
            </a:r>
          </a:p>
        </p:txBody>
      </p:sp>
      <p:sp>
        <p:nvSpPr>
          <p:cNvPr id="12" name="Oval 11"/>
          <p:cNvSpPr/>
          <p:nvPr/>
        </p:nvSpPr>
        <p:spPr>
          <a:xfrm>
            <a:off x="9635904" y="1162648"/>
            <a:ext cx="1717896" cy="140848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5+ 4</a:t>
            </a:r>
          </a:p>
        </p:txBody>
      </p:sp>
      <p:sp>
        <p:nvSpPr>
          <p:cNvPr id="13" name="5-Point Star 12"/>
          <p:cNvSpPr/>
          <p:nvPr/>
        </p:nvSpPr>
        <p:spPr>
          <a:xfrm rot="21167366">
            <a:off x="473765" y="1108004"/>
            <a:ext cx="2496159" cy="146632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 + 7</a:t>
            </a:r>
          </a:p>
        </p:txBody>
      </p:sp>
      <p:sp>
        <p:nvSpPr>
          <p:cNvPr id="14" name="5-Point Star 13"/>
          <p:cNvSpPr/>
          <p:nvPr/>
        </p:nvSpPr>
        <p:spPr>
          <a:xfrm rot="21167366">
            <a:off x="7189880" y="2635500"/>
            <a:ext cx="2496159" cy="146632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 + 8</a:t>
            </a:r>
          </a:p>
        </p:txBody>
      </p:sp>
      <p:sp>
        <p:nvSpPr>
          <p:cNvPr id="15" name="5-Point Star 14"/>
          <p:cNvSpPr/>
          <p:nvPr/>
        </p:nvSpPr>
        <p:spPr>
          <a:xfrm rot="21167366">
            <a:off x="9348803" y="4403535"/>
            <a:ext cx="2496159" cy="1466322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 + 6</a:t>
            </a:r>
          </a:p>
        </p:txBody>
      </p:sp>
      <p:sp>
        <p:nvSpPr>
          <p:cNvPr id="17" name="Oval 16"/>
          <p:cNvSpPr/>
          <p:nvPr/>
        </p:nvSpPr>
        <p:spPr>
          <a:xfrm>
            <a:off x="777077" y="4111210"/>
            <a:ext cx="1889534" cy="1366137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9 + 1</a:t>
            </a:r>
          </a:p>
        </p:txBody>
      </p:sp>
    </p:spTree>
    <p:extLst>
      <p:ext uri="{BB962C8B-B14F-4D97-AF65-F5344CB8AC3E}">
        <p14:creationId xmlns:p14="http://schemas.microsoft.com/office/powerpoint/2010/main" val="362823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ntent (33)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15" t="69312" r="891" b="6332"/>
          <a:stretch/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30111" y="416435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2693" y="3056362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52034" y="194836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020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68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   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Admin</cp:lastModifiedBy>
  <cp:revision>7</cp:revision>
  <dcterms:created xsi:type="dcterms:W3CDTF">2020-11-08T14:26:09Z</dcterms:created>
  <dcterms:modified xsi:type="dcterms:W3CDTF">2020-11-15T13:20:52Z</dcterms:modified>
</cp:coreProperties>
</file>